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22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5E68D-F4C1-462E-9B87-37A67650E4BF}" type="datetimeFigureOut">
              <a:rPr lang="uk-UA" smtClean="0"/>
              <a:t>01.03.2019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E46CE-4643-4B98-A91B-26C17B8319DE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5298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5E68D-F4C1-462E-9B87-37A67650E4BF}" type="datetimeFigureOut">
              <a:rPr lang="uk-UA" smtClean="0"/>
              <a:t>01.03.2019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E46CE-4643-4B98-A91B-26C17B8319DE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26425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5E68D-F4C1-462E-9B87-37A67650E4BF}" type="datetimeFigureOut">
              <a:rPr lang="uk-UA" smtClean="0"/>
              <a:t>01.03.2019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E46CE-4643-4B98-A91B-26C17B8319DE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55642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5E68D-F4C1-462E-9B87-37A67650E4BF}" type="datetimeFigureOut">
              <a:rPr lang="uk-UA" smtClean="0"/>
              <a:t>01.03.2019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E46CE-4643-4B98-A91B-26C17B8319DE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62449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5E68D-F4C1-462E-9B87-37A67650E4BF}" type="datetimeFigureOut">
              <a:rPr lang="uk-UA" smtClean="0"/>
              <a:t>01.03.2019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E46CE-4643-4B98-A91B-26C17B8319DE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54431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5E68D-F4C1-462E-9B87-37A67650E4BF}" type="datetimeFigureOut">
              <a:rPr lang="uk-UA" smtClean="0"/>
              <a:t>01.03.2019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E46CE-4643-4B98-A91B-26C17B8319DE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74877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5E68D-F4C1-462E-9B87-37A67650E4BF}" type="datetimeFigureOut">
              <a:rPr lang="uk-UA" smtClean="0"/>
              <a:t>01.03.2019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E46CE-4643-4B98-A91B-26C17B8319DE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97730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5E68D-F4C1-462E-9B87-37A67650E4BF}" type="datetimeFigureOut">
              <a:rPr lang="uk-UA" smtClean="0"/>
              <a:t>01.03.2019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E46CE-4643-4B98-A91B-26C17B8319DE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08572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5E68D-F4C1-462E-9B87-37A67650E4BF}" type="datetimeFigureOut">
              <a:rPr lang="uk-UA" smtClean="0"/>
              <a:t>01.03.2019</a:t>
            </a:fld>
            <a:endParaRPr lang="uk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E46CE-4643-4B98-A91B-26C17B8319DE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6140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5E68D-F4C1-462E-9B87-37A67650E4BF}" type="datetimeFigureOut">
              <a:rPr lang="uk-UA" smtClean="0"/>
              <a:t>01.03.2019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E46CE-4643-4B98-A91B-26C17B8319DE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11324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5E68D-F4C1-462E-9B87-37A67650E4BF}" type="datetimeFigureOut">
              <a:rPr lang="uk-UA" smtClean="0"/>
              <a:t>01.03.2019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E46CE-4643-4B98-A91B-26C17B8319DE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79356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5E68D-F4C1-462E-9B87-37A67650E4BF}" type="datetimeFigureOut">
              <a:rPr lang="uk-UA" smtClean="0"/>
              <a:t>01.03.2019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0E46CE-4643-4B98-A91B-26C17B8319DE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2455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22000" t="10000" r="22000" b="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1" y="354320"/>
            <a:ext cx="9143999" cy="553115"/>
          </a:xfrm>
        </p:spPr>
        <p:txBody>
          <a:bodyPr>
            <a:normAutofit lnSpcReduction="10000"/>
          </a:bodyPr>
          <a:lstStyle/>
          <a:p>
            <a:r>
              <a:rPr lang="en-US" sz="3375" b="1" dirty="0" smtClean="0">
                <a:latin typeface="HelveticaNeueCyr" panose="02000503040000020004" pitchFamily="50" charset="-52"/>
              </a:rPr>
              <a:t>Spring </a:t>
            </a:r>
            <a:r>
              <a:rPr lang="en-US" sz="3375" b="1" dirty="0">
                <a:latin typeface="HelveticaNeueCyr" panose="02000503040000020004" pitchFamily="50" charset="-52"/>
              </a:rPr>
              <a:t>Kharkiv meetup</a:t>
            </a:r>
            <a:endParaRPr lang="uk-UA" sz="3375" b="1" dirty="0">
              <a:latin typeface="HelveticaNeueCyr" panose="02000503040000020004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691949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l="22000" r="22000" b="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stomShape 1"/>
          <p:cNvSpPr/>
          <p:nvPr/>
        </p:nvSpPr>
        <p:spPr>
          <a:xfrm>
            <a:off x="0" y="0"/>
            <a:ext cx="12192000" cy="600075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7500" tIns="33750" rIns="67500" bIns="33750"/>
          <a:lstStyle/>
          <a:p>
            <a:pPr marL="270000" algn="ctr">
              <a:lnSpc>
                <a:spcPct val="150000"/>
              </a:lnSpc>
            </a:pPr>
            <a:r>
              <a:rPr lang="en-US" sz="3750" b="1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Rules</a:t>
            </a:r>
          </a:p>
          <a:p>
            <a:pPr marL="540000" indent="-27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375" spc="-1" dirty="0" smtClean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Be respectful to others</a:t>
            </a:r>
            <a:endParaRPr lang="en-US" sz="3375" spc="-1" dirty="0">
              <a:uFill>
                <a:solidFill>
                  <a:srgbClr val="FFFFFF"/>
                </a:solidFill>
              </a:uFill>
              <a:latin typeface="HelveticaNeueCyr" panose="02000503040000020004" pitchFamily="50" charset="-52"/>
              <a:cs typeface="Times New Roman" panose="02020603050405020304" pitchFamily="18" charset="0"/>
            </a:endParaRPr>
          </a:p>
          <a:p>
            <a:pPr marL="540000" indent="-27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375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Turn on silent mode</a:t>
            </a:r>
          </a:p>
          <a:p>
            <a:pPr marL="540000" indent="-27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375" spc="-1" dirty="0" smtClean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Be active</a:t>
            </a:r>
            <a:endParaRPr lang="en-US" sz="3375" spc="-1" dirty="0">
              <a:uFill>
                <a:solidFill>
                  <a:srgbClr val="FFFFFF"/>
                </a:solidFill>
              </a:uFill>
              <a:latin typeface="HelveticaNeueCyr" panose="02000503040000020004" pitchFamily="50" charset="-52"/>
              <a:cs typeface="Times New Roman" panose="02020603050405020304" pitchFamily="18" charset="0"/>
            </a:endParaRPr>
          </a:p>
          <a:p>
            <a:pPr marL="540000" indent="-2700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000" spc="-1" dirty="0">
              <a:uFill>
                <a:solidFill>
                  <a:srgbClr val="FFFFFF"/>
                </a:solidFill>
              </a:uFill>
              <a:latin typeface="HelveticaNeueCyr" panose="02000503040000020004" pitchFamily="50" charset="-52"/>
              <a:cs typeface="Times New Roman" panose="02020603050405020304" pitchFamily="18" charset="0"/>
            </a:endParaRPr>
          </a:p>
          <a:p>
            <a:pPr marL="540000" indent="-2700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000" spc="-1" dirty="0">
              <a:uFill>
                <a:solidFill>
                  <a:srgbClr val="FFFFFF"/>
                </a:solidFill>
              </a:uFill>
              <a:latin typeface="HelveticaNeueCyr" panose="02000503040000020004" pitchFamily="50" charset="-5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027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l="22000" r="22000" b="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stomShape 1"/>
          <p:cNvSpPr/>
          <p:nvPr/>
        </p:nvSpPr>
        <p:spPr>
          <a:xfrm>
            <a:off x="0" y="0"/>
            <a:ext cx="12192000" cy="600075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7500" tIns="33750" rIns="67500" bIns="33750"/>
          <a:lstStyle/>
          <a:p>
            <a:pPr marL="270000" algn="ctr">
              <a:lnSpc>
                <a:spcPct val="150000"/>
              </a:lnSpc>
            </a:pPr>
            <a:r>
              <a:rPr lang="en-US" sz="3750" b="1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Community</a:t>
            </a:r>
          </a:p>
          <a:p>
            <a:pPr marL="78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375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https://fb.com/groups/GolangUA</a:t>
            </a:r>
          </a:p>
          <a:p>
            <a:pPr marL="78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375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https://golang.org.ua</a:t>
            </a:r>
          </a:p>
          <a:p>
            <a:pPr marL="78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375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golang-ua.slack.com</a:t>
            </a:r>
          </a:p>
          <a:p>
            <a:pPr marL="78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375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https://t.me/GolangUA</a:t>
            </a:r>
          </a:p>
          <a:p>
            <a:pPr marL="78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375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#</a:t>
            </a:r>
            <a:r>
              <a:rPr lang="en-US" sz="3375" spc="-1" dirty="0" err="1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GolangUA</a:t>
            </a:r>
            <a:endParaRPr lang="en-US" sz="3375" spc="-1" dirty="0">
              <a:uFill>
                <a:solidFill>
                  <a:srgbClr val="FFFFFF"/>
                </a:solidFill>
              </a:uFill>
              <a:latin typeface="HelveticaNeueCyr" panose="02000503040000020004" pitchFamily="50" charset="-5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8687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l="22000" r="22000" b="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stom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7500" tIns="33750" rIns="67500" bIns="33750"/>
          <a:lstStyle/>
          <a:p>
            <a:pPr marL="270000" algn="ctr">
              <a:lnSpc>
                <a:spcPct val="150000"/>
              </a:lnSpc>
            </a:pPr>
            <a:r>
              <a:rPr lang="en-US" sz="3375" b="1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Agenda</a:t>
            </a:r>
          </a:p>
          <a:p>
            <a:pPr marL="270000">
              <a:lnSpc>
                <a:spcPct val="150000"/>
              </a:lnSpc>
            </a:pPr>
            <a:r>
              <a:rPr lang="en-US" sz="2100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11:10 — 11:40 Denys Goldiner, Software Engineer, SoftServe</a:t>
            </a:r>
            <a:r>
              <a:rPr lang="en-US" sz="2100" spc="-1" dirty="0" smtClean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:</a:t>
            </a:r>
          </a:p>
          <a:p>
            <a:pPr marL="270000">
              <a:lnSpc>
                <a:spcPct val="150000"/>
              </a:lnSpc>
            </a:pPr>
            <a:r>
              <a:rPr lang="en-US" sz="2100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	</a:t>
            </a:r>
            <a:r>
              <a:rPr lang="en-US" sz="2100" spc="-1" dirty="0" smtClean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					“</a:t>
            </a:r>
            <a:r>
              <a:rPr lang="en-US" sz="2100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Using shadowing and custom errors right</a:t>
            </a:r>
            <a:r>
              <a:rPr lang="en-US" sz="2100" spc="-1" dirty="0" smtClean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”</a:t>
            </a:r>
          </a:p>
          <a:p>
            <a:pPr marL="270000">
              <a:lnSpc>
                <a:spcPct val="150000"/>
              </a:lnSpc>
            </a:pPr>
            <a:endParaRPr lang="en-US" sz="2100" spc="-1" dirty="0">
              <a:uFill>
                <a:solidFill>
                  <a:srgbClr val="FFFFFF"/>
                </a:solidFill>
              </a:uFill>
              <a:latin typeface="HelveticaNeueCyr" panose="02000503040000020004" pitchFamily="50" charset="-52"/>
              <a:cs typeface="Times New Roman" panose="02020603050405020304" pitchFamily="18" charset="0"/>
            </a:endParaRPr>
          </a:p>
          <a:p>
            <a:pPr marL="270000">
              <a:lnSpc>
                <a:spcPct val="150000"/>
              </a:lnSpc>
            </a:pPr>
            <a:r>
              <a:rPr lang="en-US" sz="2100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11:50 — 12:50 Alexander </a:t>
            </a:r>
            <a:r>
              <a:rPr lang="en-US" sz="2100" spc="-1" dirty="0" err="1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Shcherbyna</a:t>
            </a:r>
            <a:r>
              <a:rPr lang="en-US" sz="2100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, Backend Engineer, </a:t>
            </a:r>
            <a:r>
              <a:rPr lang="en-US" sz="2100" spc="-1" dirty="0" err="1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Jexia</a:t>
            </a:r>
            <a:r>
              <a:rPr lang="en-US" sz="2100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 NL: </a:t>
            </a:r>
            <a:endParaRPr lang="en-US" sz="2100" spc="-1" dirty="0" smtClean="0">
              <a:uFill>
                <a:solidFill>
                  <a:srgbClr val="FFFFFF"/>
                </a:solidFill>
              </a:uFill>
              <a:latin typeface="HelveticaNeueCyr" panose="02000503040000020004" pitchFamily="50" charset="-52"/>
              <a:cs typeface="Times New Roman" panose="02020603050405020304" pitchFamily="18" charset="0"/>
            </a:endParaRPr>
          </a:p>
          <a:p>
            <a:pPr marL="270000">
              <a:lnSpc>
                <a:spcPct val="150000"/>
              </a:lnSpc>
            </a:pPr>
            <a:r>
              <a:rPr lang="en-US" sz="2100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	</a:t>
            </a:r>
            <a:r>
              <a:rPr lang="en-US" sz="2100" spc="-1" dirty="0" smtClean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					“</a:t>
            </a:r>
            <a:r>
              <a:rPr lang="en-US" sz="2100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Building data storage </a:t>
            </a:r>
            <a:r>
              <a:rPr lang="en-US" sz="2100" spc="-1" dirty="0" err="1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microservice</a:t>
            </a:r>
            <a:r>
              <a:rPr lang="en-US" sz="2100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 with Go</a:t>
            </a:r>
            <a:r>
              <a:rPr lang="en-US" sz="2100" spc="-1" dirty="0" smtClean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”</a:t>
            </a:r>
          </a:p>
          <a:p>
            <a:pPr marL="270000">
              <a:lnSpc>
                <a:spcPct val="150000"/>
              </a:lnSpc>
            </a:pPr>
            <a:endParaRPr lang="en-US" sz="2100" spc="-1" dirty="0">
              <a:uFill>
                <a:solidFill>
                  <a:srgbClr val="FFFFFF"/>
                </a:solidFill>
              </a:uFill>
              <a:latin typeface="HelveticaNeueCyr" panose="02000503040000020004" pitchFamily="50" charset="-52"/>
              <a:cs typeface="Times New Roman" panose="02020603050405020304" pitchFamily="18" charset="0"/>
            </a:endParaRPr>
          </a:p>
          <a:p>
            <a:pPr marL="270000">
              <a:lnSpc>
                <a:spcPct val="150000"/>
              </a:lnSpc>
            </a:pPr>
            <a:r>
              <a:rPr lang="en-US" sz="2100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12:50 — 13:30 very tasty lunch break </a:t>
            </a:r>
            <a:r>
              <a:rPr lang="en-US" sz="2100" spc="-1" dirty="0" smtClean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:)</a:t>
            </a:r>
          </a:p>
          <a:p>
            <a:pPr marL="270000">
              <a:lnSpc>
                <a:spcPct val="150000"/>
              </a:lnSpc>
            </a:pPr>
            <a:endParaRPr lang="en-US" sz="2100" spc="-1" dirty="0">
              <a:uFill>
                <a:solidFill>
                  <a:srgbClr val="FFFFFF"/>
                </a:solidFill>
              </a:uFill>
              <a:latin typeface="HelveticaNeueCyr" panose="02000503040000020004" pitchFamily="50" charset="-52"/>
              <a:cs typeface="Times New Roman" panose="02020603050405020304" pitchFamily="18" charset="0"/>
            </a:endParaRPr>
          </a:p>
          <a:p>
            <a:pPr marL="270000">
              <a:lnSpc>
                <a:spcPct val="150000"/>
              </a:lnSpc>
            </a:pPr>
            <a:r>
              <a:rPr lang="en-US" sz="2100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13:30 — 14:00 Viktor </a:t>
            </a:r>
            <a:r>
              <a:rPr lang="en-US" sz="2100" spc="-1" dirty="0" err="1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Pakhuchyi</a:t>
            </a:r>
            <a:r>
              <a:rPr lang="en-US" sz="2100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, Software Engineer, SoftServe: </a:t>
            </a:r>
            <a:endParaRPr lang="en-US" sz="2100" spc="-1" dirty="0" smtClean="0">
              <a:uFill>
                <a:solidFill>
                  <a:srgbClr val="FFFFFF"/>
                </a:solidFill>
              </a:uFill>
              <a:latin typeface="HelveticaNeueCyr" panose="02000503040000020004" pitchFamily="50" charset="-52"/>
              <a:cs typeface="Times New Roman" panose="02020603050405020304" pitchFamily="18" charset="0"/>
            </a:endParaRPr>
          </a:p>
          <a:p>
            <a:pPr marL="270000">
              <a:lnSpc>
                <a:spcPct val="150000"/>
              </a:lnSpc>
            </a:pPr>
            <a:r>
              <a:rPr lang="en-US" sz="2100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	</a:t>
            </a:r>
            <a:r>
              <a:rPr lang="en-US" sz="2100" spc="-1" dirty="0" smtClean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					“</a:t>
            </a:r>
            <a:r>
              <a:rPr lang="en-US" sz="2100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Hints in Go</a:t>
            </a:r>
            <a:r>
              <a:rPr lang="en-US" sz="2100" spc="-1" dirty="0" smtClean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”</a:t>
            </a:r>
          </a:p>
          <a:p>
            <a:pPr marL="270000">
              <a:lnSpc>
                <a:spcPct val="150000"/>
              </a:lnSpc>
            </a:pPr>
            <a:endParaRPr lang="en-US" sz="2100" spc="-1" dirty="0">
              <a:uFill>
                <a:solidFill>
                  <a:srgbClr val="FFFFFF"/>
                </a:solidFill>
              </a:uFill>
              <a:latin typeface="HelveticaNeueCyr" panose="02000503040000020004" pitchFamily="50" charset="-52"/>
              <a:cs typeface="Times New Roman" panose="02020603050405020304" pitchFamily="18" charset="0"/>
            </a:endParaRPr>
          </a:p>
          <a:p>
            <a:pPr marL="270000">
              <a:lnSpc>
                <a:spcPct val="150000"/>
              </a:lnSpc>
            </a:pPr>
            <a:r>
              <a:rPr lang="en-US" sz="2100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14:10 — 15:10 </a:t>
            </a:r>
            <a:r>
              <a:rPr lang="en-US" sz="2100" spc="-1" dirty="0" smtClean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Closing  </a:t>
            </a:r>
            <a:r>
              <a:rPr lang="en-US" sz="2100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1009798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stomShape 1"/>
          <p:cNvSpPr/>
          <p:nvPr/>
        </p:nvSpPr>
        <p:spPr>
          <a:xfrm>
            <a:off x="1524000" y="0"/>
            <a:ext cx="9143280" cy="600075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7500" tIns="33750" rIns="67500" bIns="33750"/>
          <a:lstStyle/>
          <a:p>
            <a:pPr marL="270000" algn="ctr">
              <a:lnSpc>
                <a:spcPct val="150000"/>
              </a:lnSpc>
            </a:pPr>
            <a:r>
              <a:rPr lang="en-US" sz="3375" b="1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After-party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638" y="1494714"/>
            <a:ext cx="4080005" cy="4134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75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l="22000" r="22000" b="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stomShape 1"/>
          <p:cNvSpPr/>
          <p:nvPr/>
        </p:nvSpPr>
        <p:spPr>
          <a:xfrm>
            <a:off x="1524000" y="0"/>
            <a:ext cx="9143280" cy="685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7500" tIns="33750" rIns="67500" bIns="33750"/>
          <a:lstStyle/>
          <a:p>
            <a:pPr marL="270000" algn="ctr">
              <a:lnSpc>
                <a:spcPct val="150000"/>
              </a:lnSpc>
            </a:pPr>
            <a:endParaRPr lang="en-US" sz="3375" b="1" spc="-1" dirty="0">
              <a:uFill>
                <a:solidFill>
                  <a:srgbClr val="FFFFFF"/>
                </a:solidFill>
              </a:uFill>
              <a:latin typeface="HelveticaNeueCyr" panose="02000503040000020004" pitchFamily="50" charset="-52"/>
              <a:cs typeface="Times New Roman" panose="02020603050405020304" pitchFamily="18" charset="0"/>
            </a:endParaRPr>
          </a:p>
          <a:p>
            <a:pPr marL="270000" algn="ctr">
              <a:lnSpc>
                <a:spcPct val="150000"/>
              </a:lnSpc>
            </a:pPr>
            <a:endParaRPr lang="en-US" sz="3375" b="1" spc="-1" dirty="0">
              <a:uFill>
                <a:solidFill>
                  <a:srgbClr val="FFFFFF"/>
                </a:solidFill>
              </a:uFill>
              <a:latin typeface="HelveticaNeueCyr" panose="02000503040000020004" pitchFamily="50" charset="-52"/>
              <a:cs typeface="Times New Roman" panose="02020603050405020304" pitchFamily="18" charset="0"/>
            </a:endParaRPr>
          </a:p>
          <a:p>
            <a:pPr marL="270000" algn="ctr">
              <a:lnSpc>
                <a:spcPct val="150000"/>
              </a:lnSpc>
            </a:pPr>
            <a:endParaRPr lang="en-US" sz="3375" b="1" spc="-1" dirty="0">
              <a:uFill>
                <a:solidFill>
                  <a:srgbClr val="FFFFFF"/>
                </a:solidFill>
              </a:uFill>
              <a:latin typeface="HelveticaNeueCyr" panose="02000503040000020004" pitchFamily="50" charset="-52"/>
              <a:cs typeface="Times New Roman" panose="02020603050405020304" pitchFamily="18" charset="0"/>
            </a:endParaRPr>
          </a:p>
          <a:p>
            <a:pPr marL="270000" algn="ctr">
              <a:lnSpc>
                <a:spcPct val="150000"/>
              </a:lnSpc>
            </a:pPr>
            <a:endParaRPr lang="en-US" sz="3375" b="1" spc="-1" dirty="0">
              <a:uFill>
                <a:solidFill>
                  <a:srgbClr val="FFFFFF"/>
                </a:solidFill>
              </a:uFill>
              <a:latin typeface="HelveticaNeueCyr" panose="02000503040000020004" pitchFamily="50" charset="-52"/>
              <a:cs typeface="Times New Roman" panose="02020603050405020304" pitchFamily="18" charset="0"/>
            </a:endParaRPr>
          </a:p>
          <a:p>
            <a:pPr marL="270000" algn="ctr">
              <a:lnSpc>
                <a:spcPct val="150000"/>
              </a:lnSpc>
            </a:pPr>
            <a:r>
              <a:rPr lang="en-US" sz="3375" b="1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We are looking for speakers</a:t>
            </a:r>
          </a:p>
        </p:txBody>
      </p:sp>
    </p:spTree>
    <p:extLst>
      <p:ext uri="{BB962C8B-B14F-4D97-AF65-F5344CB8AC3E}">
        <p14:creationId xmlns:p14="http://schemas.microsoft.com/office/powerpoint/2010/main" val="1787193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l="22000" r="22000" b="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stomShape 1"/>
          <p:cNvSpPr/>
          <p:nvPr/>
        </p:nvSpPr>
        <p:spPr>
          <a:xfrm>
            <a:off x="1524000" y="0"/>
            <a:ext cx="9143280" cy="600075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7500" tIns="33750" rIns="67500" bIns="33750"/>
          <a:lstStyle/>
          <a:p>
            <a:pPr marL="270000" algn="ctr">
              <a:lnSpc>
                <a:spcPct val="150000"/>
              </a:lnSpc>
            </a:pPr>
            <a:endParaRPr lang="en-US" sz="3375" b="1" spc="-1" dirty="0">
              <a:uFill>
                <a:solidFill>
                  <a:srgbClr val="FFFFFF"/>
                </a:solidFill>
              </a:uFill>
              <a:latin typeface="HelveticaNeueCyr" panose="02000503040000020004" pitchFamily="50" charset="-52"/>
              <a:cs typeface="Times New Roman" panose="02020603050405020304" pitchFamily="18" charset="0"/>
            </a:endParaRPr>
          </a:p>
          <a:p>
            <a:pPr marL="270000" algn="ctr">
              <a:lnSpc>
                <a:spcPct val="150000"/>
              </a:lnSpc>
            </a:pPr>
            <a:endParaRPr lang="en-US" sz="3375" b="1" spc="-1" dirty="0">
              <a:uFill>
                <a:solidFill>
                  <a:srgbClr val="FFFFFF"/>
                </a:solidFill>
              </a:uFill>
              <a:latin typeface="HelveticaNeueCyr" panose="02000503040000020004" pitchFamily="50" charset="-52"/>
              <a:cs typeface="Times New Roman" panose="02020603050405020304" pitchFamily="18" charset="0"/>
            </a:endParaRPr>
          </a:p>
          <a:p>
            <a:pPr marL="270000" algn="ctr">
              <a:lnSpc>
                <a:spcPct val="150000"/>
              </a:lnSpc>
            </a:pPr>
            <a:endParaRPr lang="en-US" sz="3375" b="1" spc="-1" dirty="0">
              <a:uFill>
                <a:solidFill>
                  <a:srgbClr val="FFFFFF"/>
                </a:solidFill>
              </a:uFill>
              <a:latin typeface="HelveticaNeueCyr" panose="02000503040000020004" pitchFamily="50" charset="-52"/>
              <a:cs typeface="Times New Roman" panose="02020603050405020304" pitchFamily="18" charset="0"/>
            </a:endParaRPr>
          </a:p>
          <a:p>
            <a:pPr marL="270000" algn="ctr">
              <a:lnSpc>
                <a:spcPct val="150000"/>
              </a:lnSpc>
            </a:pPr>
            <a:endParaRPr lang="en-US" sz="3375" b="1" spc="-1" dirty="0">
              <a:uFill>
                <a:solidFill>
                  <a:srgbClr val="FFFFFF"/>
                </a:solidFill>
              </a:uFill>
              <a:latin typeface="HelveticaNeueCyr" panose="02000503040000020004" pitchFamily="50" charset="-52"/>
              <a:cs typeface="Times New Roman" panose="02020603050405020304" pitchFamily="18" charset="0"/>
            </a:endParaRPr>
          </a:p>
          <a:p>
            <a:pPr marL="270000" algn="ctr">
              <a:lnSpc>
                <a:spcPct val="150000"/>
              </a:lnSpc>
            </a:pPr>
            <a:r>
              <a:rPr lang="en-US" sz="3375" b="1" spc="-1" dirty="0">
                <a:uFill>
                  <a:solidFill>
                    <a:srgbClr val="FFFFFF"/>
                  </a:solidFill>
                </a:uFill>
                <a:latin typeface="HelveticaNeueCyr" panose="02000503040000020004" pitchFamily="50" charset="-52"/>
                <a:cs typeface="Times New Roman" panose="02020603050405020304" pitchFamily="18" charset="0"/>
              </a:rPr>
              <a:t>Let’s Go !</a:t>
            </a:r>
          </a:p>
        </p:txBody>
      </p:sp>
    </p:spTree>
    <p:extLst>
      <p:ext uri="{BB962C8B-B14F-4D97-AF65-F5344CB8AC3E}">
        <p14:creationId xmlns:p14="http://schemas.microsoft.com/office/powerpoint/2010/main" val="2487105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</TotalTime>
  <Words>48</Words>
  <Application>Microsoft Office PowerPoint</Application>
  <PresentationFormat>Широкоэкранный</PresentationFormat>
  <Paragraphs>35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HelveticaNeueCyr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Denis</dc:creator>
  <cp:lastModifiedBy>Denis</cp:lastModifiedBy>
  <cp:revision>12</cp:revision>
  <dcterms:created xsi:type="dcterms:W3CDTF">2018-06-01T19:59:10Z</dcterms:created>
  <dcterms:modified xsi:type="dcterms:W3CDTF">2019-03-01T19:58:38Z</dcterms:modified>
</cp:coreProperties>
</file>

<file path=docProps/thumbnail.jpeg>
</file>